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lvl1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1pPr>
    <a:lvl2pPr indent="2286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2pPr>
    <a:lvl3pPr indent="4572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3pPr>
    <a:lvl4pPr indent="6858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4pPr>
    <a:lvl5pPr indent="9144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5pPr>
    <a:lvl6pPr indent="11430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6pPr>
    <a:lvl7pPr indent="13716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7pPr>
    <a:lvl8pPr indent="16002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8pPr>
    <a:lvl9pPr indent="18288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1A8F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331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1pPr>
      <a:lvl2pPr indent="2286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2pPr>
      <a:lvl3pPr indent="4572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3pPr>
      <a:lvl4pPr indent="6858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4pPr>
      <a:lvl5pPr indent="9144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5pPr>
      <a:lvl6pPr indent="11430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6pPr>
      <a:lvl7pPr indent="13716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7pPr>
      <a:lvl8pPr indent="16002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8pPr>
      <a:lvl9pPr indent="18288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9pPr>
    </p:titleStyle>
    <p:bodyStyle>
      <a:lvl1pPr marL="406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g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Genetics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(in a medical context)</a:t>
            </a:r>
          </a:p>
        </p:txBody>
      </p:sp>
      <p:pic>
        <p:nvPicPr>
          <p:cNvPr id="34" name="dup15q-developmental-clinic.500x50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419100"/>
            <a:ext cx="6350000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dna-double-heli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90917"/>
            <a:ext cx="13004800" cy="7171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3419" y="0"/>
            <a:ext cx="725796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creen Shot 2015-05-12 at 8.27.3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66387"/>
            <a:ext cx="13004800" cy="6220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creen Shot 2015-05-12 at 8.27.34 PM.png"/>
          <p:cNvPicPr/>
          <p:nvPr/>
        </p:nvPicPr>
        <p:blipFill>
          <a:blip r:embed="rId2">
            <a:extLst/>
          </a:blip>
          <a:srcRect l="48286" t="4242" r="18380" b="43494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transcription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066" y="1557866"/>
            <a:ext cx="12530668" cy="6637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enetic-cod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90" y="0"/>
            <a:ext cx="1143122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Argonne's_Midwest_Center_for_Structural_Genomics_deposits_1,000th_protein_structur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4874"/>
            <a:ext cx="13004800" cy="7583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aryotyp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NA11385-KV.jpg"/>
          <p:cNvPicPr/>
          <p:nvPr/>
        </p:nvPicPr>
        <p:blipFill>
          <a:blip r:embed="rId2">
            <a:extLst/>
          </a:blip>
          <a:srcRect l="3856" t="0" r="3856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frameshift.jpg"/>
          <p:cNvPicPr/>
          <p:nvPr/>
        </p:nvPicPr>
        <p:blipFill>
          <a:blip r:embed="rId2">
            <a:extLst/>
          </a:blip>
          <a:srcRect l="877" t="0" r="877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downs.jpg"/>
          <p:cNvPicPr/>
          <p:nvPr/>
        </p:nvPicPr>
        <p:blipFill>
          <a:blip r:embed="rId2">
            <a:extLst/>
          </a:blip>
          <a:srcRect l="5712" t="0" r="5712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nonsense.jpg"/>
          <p:cNvPicPr/>
          <p:nvPr/>
        </p:nvPicPr>
        <p:blipFill>
          <a:blip r:embed="rId2">
            <a:extLst/>
          </a:blip>
          <a:srcRect l="877" t="0" r="877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missense.jpg"/>
          <p:cNvPicPr/>
          <p:nvPr/>
        </p:nvPicPr>
        <p:blipFill>
          <a:blip r:embed="rId2">
            <a:extLst/>
          </a:blip>
          <a:srcRect l="877" t="0" r="877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49679"/>
            <a:ext cx="13004800" cy="365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z7g99909070000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42993"/>
            <a:ext cx="13004800" cy="4067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E2655168-108F-4A37-8094DCC58697066B.jpg"/>
          <p:cNvPicPr/>
          <p:nvPr/>
        </p:nvPicPr>
        <p:blipFill>
          <a:blip r:embed="rId2">
            <a:extLst/>
          </a:blip>
          <a:srcRect l="0" t="13374" r="0" b="1337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arl-robert4.jpg"/>
          <p:cNvPicPr/>
          <p:nvPr/>
        </p:nvPicPr>
        <p:blipFill>
          <a:blip r:embed="rId2">
            <a:extLst/>
          </a:blip>
          <a:srcRect l="5937" t="0" r="5937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ancer-patient.jpg"/>
          <p:cNvPicPr/>
          <p:nvPr/>
        </p:nvPicPr>
        <p:blipFill>
          <a:blip r:embed="rId2">
            <a:extLst/>
          </a:blip>
          <a:srcRect l="6610" t="0" r="661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tif"/>
          <p:cNvPicPr/>
          <p:nvPr/>
        </p:nvPicPr>
        <p:blipFill>
          <a:blip r:embed="rId2">
            <a:extLst/>
          </a:blip>
          <a:srcRect l="0" t="22575" r="0" b="2257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axioverta.1_bio_ihmc_embryo.jpg"/>
          <p:cNvPicPr/>
          <p:nvPr/>
        </p:nvPicPr>
        <p:blipFill>
          <a:blip r:embed="rId2">
            <a:extLst/>
          </a:blip>
          <a:srcRect l="666" t="0" r="666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040401_chr13-cyan.jpg"/>
          <p:cNvPicPr/>
          <p:nvPr/>
        </p:nvPicPr>
        <p:blipFill>
          <a:blip r:embed="rId2">
            <a:extLst/>
          </a:blip>
          <a:srcRect l="0" t="10149" r="0" b="10149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karyotyp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145" y="0"/>
            <a:ext cx="1088051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